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5"/>
    <p:restoredTop sz="94674"/>
  </p:normalViewPr>
  <p:slideViewPr>
    <p:cSldViewPr snapToGrid="0">
      <p:cViewPr varScale="1">
        <p:scale>
          <a:sx n="87" d="100"/>
          <a:sy n="87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BC70-D6E1-5234-001E-31B02E6C9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6EBF9-AC83-9F48-30F1-AB50D43D0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9022-8332-ACDB-7335-D41B4F0A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374A7-E445-5378-A384-528EFD0A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DBB06-06A5-3B3A-795D-9208F837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38CE-B686-E3FA-5FFD-6EDE6851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68A64-9DAA-81FA-4C24-43BA84006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E6084-312D-BA4F-7856-60510F0F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FA27-88DD-3386-FDA8-D9009BC2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A7B37-ADEE-8FD3-067E-9B22BB21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0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A7B26-068E-B929-183D-8DF125F73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7DC75-E3CA-20C4-DE79-7B6B7AC4C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82508-063C-8CB5-CA0A-3E353936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0880E-A29A-FFB6-B51B-4A89AC95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3FDD4-AC19-3AF2-F90A-17830FC4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0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2579-36E3-C97D-6E65-82F630E2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EADC-26E4-117A-3882-9466C6003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9436-18B0-7158-26EB-C5FB89EA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AFC39-9661-D205-9BCA-6B3D7785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7426E-D728-3229-30D1-CA020130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7D7B-128E-DDB0-0DCB-C550AA4C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AE686-D63D-EF42-A4F6-12B25B6A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D139F-C8C0-8072-10E4-5B1EDA87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15CE-735B-E374-7564-1158A005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3DC6C-56AE-37C6-C838-9F56D9D3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1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3FD5-DD2B-06AC-FCFF-0C1D5D29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A8695-F390-1C05-FD1B-92D5399E8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D28CF-576B-3150-D617-31B845CB0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A1B5A-90D7-5D2D-8347-87509B6A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5B7E-FFFF-E9F9-3D41-818C93C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2AFF-FA43-A585-9515-C63A5FD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2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1761-F30F-72A9-572C-A1C3BBF6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1F856-EF88-568E-C8E3-F0B17DF90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F547D-BEC6-CCE8-0D97-674066797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0F23A-6896-9489-6185-5F936236A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D6EEF-00E4-B4B7-D8D1-B26F9387D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16B4F-503D-D9F6-48E1-5D08F7CD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E584B-227B-526E-4021-48C8234D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CC1E84-423C-B696-9A3D-7E1503F6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5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A612-00B9-3FD3-4C36-C3436972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117DE-4C47-9EF6-B2DA-64F57176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95EF0-3348-32AC-F445-86D0BD00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5CB7A-5E09-2A9C-950F-E464E9F8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26CD6-F4D8-7B0B-9E25-A076DF9F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FCD99-FB2B-1238-AB7C-2C64139E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FA2B9-4670-0D87-BFA2-98235CBB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2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A30A-9BDA-A0DD-B26C-B74951DE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504AF-67D7-36C1-C406-26D66875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E1158-B901-2530-0983-233352581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8CAE2-9E96-71C4-04E3-EC5197D8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8DE34-0EF6-60BB-2505-9AFE7211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FFEA5-99D1-13E6-06B8-8C5C28CC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B9A3-4028-FB28-7F7B-AB2467C3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8E7CC-D4C6-150E-AC31-3F0D78E8F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CB23-83F6-7EC2-AAE8-2A2496E94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E27C9-430D-EA58-5759-1652889D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F9E45-4EC8-C496-0BB5-035DA61E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D6643-0293-9007-5A1B-EB7CAA43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62939-D4FA-C5B4-8FAE-0C086243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10AB1-9DFD-A7EE-229B-24D12991E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8D1B0-F82D-1DF5-6CE9-E91620B33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3811F-88B7-D94D-8F5F-79C03C782C0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FD523-5821-118A-A324-5F532D983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49AF2-AE1F-6780-D525-99D6DDEBC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1BED5-BFD4-DF47-832F-632FB6D0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AB2F86-B22A-F3BB-7773-3F3B7A6F69FF}"/>
              </a:ext>
            </a:extLst>
          </p:cNvPr>
          <p:cNvSpPr txBox="1"/>
          <p:nvPr/>
        </p:nvSpPr>
        <p:spPr>
          <a:xfrm>
            <a:off x="899907" y="5665621"/>
            <a:ext cx="85745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dirty="0">
                <a:effectLst/>
                <a:latin typeface="Franklin Gothic Book" panose="020B0503020102020204" pitchFamily="34" charset="0"/>
              </a:rPr>
              <a:t>Navigate your first-year at </a:t>
            </a:r>
            <a:r>
              <a:rPr lang="en-US" sz="2800" b="1" u="none" strike="noStrike" dirty="0" err="1">
                <a:solidFill>
                  <a:srgbClr val="C00000"/>
                </a:solidFill>
                <a:effectLst/>
                <a:latin typeface="Franklin Gothic Demi" panose="020B0603020102020204" pitchFamily="34" charset="0"/>
              </a:rPr>
              <a:t>owu.edu</a:t>
            </a:r>
            <a:r>
              <a:rPr lang="en-US" sz="2800" b="1" u="none" strike="noStrike" dirty="0">
                <a:solidFill>
                  <a:srgbClr val="C00000"/>
                </a:solidFill>
                <a:effectLst/>
                <a:latin typeface="Franklin Gothic Demi" panose="020B0603020102020204" pitchFamily="34" charset="0"/>
              </a:rPr>
              <a:t>/passport</a:t>
            </a:r>
            <a:br>
              <a:rPr lang="en-US" sz="2800" b="0" i="0" u="none" strike="noStrike" dirty="0">
                <a:effectLst/>
                <a:latin typeface="Franklin Gothic Book" panose="020B0503020102020204" pitchFamily="34" charset="0"/>
              </a:rPr>
            </a:b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6634C3-C44B-AD4E-D904-2285957245C7}"/>
              </a:ext>
            </a:extLst>
          </p:cNvPr>
          <p:cNvSpPr txBox="1"/>
          <p:nvPr/>
        </p:nvSpPr>
        <p:spPr>
          <a:xfrm>
            <a:off x="709374" y="635611"/>
            <a:ext cx="1219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u="none" strike="noStrike" dirty="0">
                <a:solidFill>
                  <a:schemeClr val="accent2"/>
                </a:solidFill>
                <a:effectLst/>
                <a:latin typeface="Franklin Gothic Demi Cond" panose="020B0603020102020204" pitchFamily="34" charset="0"/>
              </a:rPr>
              <a:t>COMPLETE A FIRST-YEAR MILESTONE </a:t>
            </a:r>
          </a:p>
          <a:p>
            <a:br>
              <a:rPr lang="en-US" sz="5400" b="0" i="0" u="none" strike="noStrike" dirty="0">
                <a:solidFill>
                  <a:schemeClr val="accent2"/>
                </a:solidFill>
                <a:effectLst/>
                <a:latin typeface="Veneer" panose="02000806000000000000" pitchFamily="2" charset="77"/>
              </a:rPr>
            </a:br>
            <a:endParaRPr lang="en-US" sz="5400" dirty="0">
              <a:solidFill>
                <a:schemeClr val="accent2"/>
              </a:solidFill>
              <a:latin typeface="Veneer" panose="02000806000000000000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A67E3A-C2BC-6BD6-796E-F4C2B1BB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435" y="1074511"/>
            <a:ext cx="4100035" cy="5305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6CE0C2-13E4-5380-EC1B-727F11F94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1" r="22056" b="61594"/>
          <a:stretch/>
        </p:blipFill>
        <p:spPr>
          <a:xfrm>
            <a:off x="8237290" y="3850522"/>
            <a:ext cx="4100035" cy="325822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290C398-3FCF-377A-EE2B-C545E05EE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0375" y="2581469"/>
            <a:ext cx="2873686" cy="28736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5EEE7C5-CD12-4207-DB13-A5200C78097F}"/>
              </a:ext>
            </a:extLst>
          </p:cNvPr>
          <p:cNvSpPr txBox="1"/>
          <p:nvPr/>
        </p:nvSpPr>
        <p:spPr>
          <a:xfrm>
            <a:off x="709374" y="1379344"/>
            <a:ext cx="11003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u="none" strike="noStrike" dirty="0">
                <a:solidFill>
                  <a:schemeClr val="accent2"/>
                </a:solidFill>
                <a:effectLst/>
                <a:latin typeface="Franklin Gothic Demi Cond" panose="020B0603020102020204" pitchFamily="34" charset="0"/>
              </a:rPr>
              <a:t>&amp; SCAN TO CHART YOUR PROGRESS</a:t>
            </a:r>
            <a:endParaRPr lang="en-US" sz="6000" b="1" dirty="0">
              <a:solidFill>
                <a:schemeClr val="accent2"/>
              </a:solidFill>
              <a:latin typeface="Franklin Gothic Demi Cond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2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4A67E3A-C2BC-6BD6-796E-F4C2B1BB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9223" y="650628"/>
            <a:ext cx="4100035" cy="5305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6CE0C2-13E4-5380-EC1B-727F11F94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1" r="22056" b="61594"/>
          <a:stretch/>
        </p:blipFill>
        <p:spPr>
          <a:xfrm>
            <a:off x="-334632" y="-796652"/>
            <a:ext cx="3920998" cy="311594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290C398-3FCF-377A-EE2B-C545E05EE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8611" y="3649537"/>
            <a:ext cx="2873686" cy="2873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AB2F86-B22A-F3BB-7773-3F3B7A6F69FF}"/>
              </a:ext>
            </a:extLst>
          </p:cNvPr>
          <p:cNvSpPr txBox="1"/>
          <p:nvPr/>
        </p:nvSpPr>
        <p:spPr>
          <a:xfrm>
            <a:off x="1224252" y="6046170"/>
            <a:ext cx="85745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dirty="0">
                <a:effectLst/>
                <a:latin typeface="Franklin Gothic Book" panose="020B0503020102020204" pitchFamily="34" charset="0"/>
              </a:rPr>
              <a:t>Navigate your first-year at </a:t>
            </a:r>
            <a:r>
              <a:rPr lang="en-US" sz="2800" b="1" u="none" strike="noStrike" dirty="0" err="1">
                <a:solidFill>
                  <a:srgbClr val="C00000"/>
                </a:solidFill>
                <a:effectLst/>
                <a:latin typeface="Franklin Gothic Demi" panose="020B0603020102020204" pitchFamily="34" charset="0"/>
              </a:rPr>
              <a:t>owu.edu</a:t>
            </a:r>
            <a:r>
              <a:rPr lang="en-US" sz="2800" b="1" u="none" strike="noStrike" dirty="0">
                <a:solidFill>
                  <a:srgbClr val="C00000"/>
                </a:solidFill>
                <a:effectLst/>
                <a:latin typeface="Franklin Gothic Demi" panose="020B0603020102020204" pitchFamily="34" charset="0"/>
              </a:rPr>
              <a:t>/passport</a:t>
            </a:r>
            <a:br>
              <a:rPr lang="en-US" sz="2800" b="0" i="0" u="none" strike="noStrike" dirty="0">
                <a:effectLst/>
                <a:latin typeface="Franklin Gothic Book" panose="020B0503020102020204" pitchFamily="34" charset="0"/>
              </a:rPr>
            </a:b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BFA8F-A3CE-6EE2-AAC9-7B17F6249F46}"/>
              </a:ext>
            </a:extLst>
          </p:cNvPr>
          <p:cNvSpPr txBox="1"/>
          <p:nvPr/>
        </p:nvSpPr>
        <p:spPr>
          <a:xfrm>
            <a:off x="3586366" y="1997839"/>
            <a:ext cx="49864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u="none" strike="noStrike" dirty="0">
                <a:solidFill>
                  <a:schemeClr val="accent2"/>
                </a:solidFill>
                <a:effectLst/>
                <a:latin typeface="Franklin Gothic Demi Cond" panose="020B0603020102020204" pitchFamily="34" charset="0"/>
              </a:rPr>
              <a:t>TYPE NAME OF MILESTONE RIGHT HERE</a:t>
            </a:r>
            <a:endParaRPr lang="en-US" sz="6000" b="1" dirty="0">
              <a:solidFill>
                <a:schemeClr val="accent2"/>
              </a:solidFill>
              <a:latin typeface="Franklin Gothic Demi Cond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20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37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Franklin Gothic Book</vt:lpstr>
      <vt:lpstr>Franklin Gothic Demi</vt:lpstr>
      <vt:lpstr>Franklin Gothic Demi Cond</vt:lpstr>
      <vt:lpstr>Veneer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Stuntz</dc:creator>
  <cp:lastModifiedBy>Microsoft Office User</cp:lastModifiedBy>
  <cp:revision>2</cp:revision>
  <dcterms:created xsi:type="dcterms:W3CDTF">2024-08-22T17:45:17Z</dcterms:created>
  <dcterms:modified xsi:type="dcterms:W3CDTF">2024-08-23T17:00:03Z</dcterms:modified>
</cp:coreProperties>
</file>